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88" r:id="rId3"/>
    <p:sldId id="302" r:id="rId4"/>
    <p:sldId id="283" r:id="rId5"/>
    <p:sldId id="285" r:id="rId6"/>
    <p:sldId id="266" r:id="rId7"/>
    <p:sldId id="275" r:id="rId8"/>
    <p:sldId id="301" r:id="rId9"/>
    <p:sldId id="263" r:id="rId10"/>
    <p:sldId id="273" r:id="rId11"/>
    <p:sldId id="303" r:id="rId12"/>
    <p:sldId id="308" r:id="rId13"/>
    <p:sldId id="309" r:id="rId14"/>
    <p:sldId id="311" r:id="rId15"/>
    <p:sldId id="304" r:id="rId16"/>
    <p:sldId id="284" r:id="rId17"/>
    <p:sldId id="305" r:id="rId18"/>
    <p:sldId id="265" r:id="rId19"/>
    <p:sldId id="287" r:id="rId20"/>
    <p:sldId id="306" r:id="rId21"/>
    <p:sldId id="289" r:id="rId22"/>
    <p:sldId id="312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676767"/>
    <a:srgbClr val="FAF0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1348"/>
            <a:ext cx="10596715" cy="4301968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63" y="1687197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62" y="3783198"/>
            <a:ext cx="2381627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call.</a:t>
            </a:r>
          </a:p>
          <a:p>
            <a:r>
              <a:rPr lang="en-GB" sz="3200" dirty="0"/>
              <a:t>We can monitor in real time too.</a:t>
            </a:r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What is Tool/Function calling?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C9B272DD-453C-DCB6-C6E6-F276D7BB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287" y="3759967"/>
            <a:ext cx="3368514" cy="1894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7985287" y="4896465"/>
            <a:ext cx="322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Enlarged on next slide</a:t>
            </a:r>
          </a:p>
        </p:txBody>
      </p:sp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DD96-7021-02C4-9A61-E2681AD4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CE1C-6B41-3121-E227-1595F2A2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BFDBC-83C2-F81D-ACEF-5D038E63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7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>
              <a:lnSpc>
                <a:spcPts val="4500"/>
              </a:lnSpc>
            </a:pPr>
            <a:r>
              <a:rPr lang="en-GB" dirty="0"/>
              <a:t>We will look at Case Study 1 in the manual and framework.</a:t>
            </a:r>
          </a:p>
          <a:p>
            <a:pPr>
              <a:lnSpc>
                <a:spcPts val="4500"/>
              </a:lnSpc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D1CC2-B02C-62AE-E4ED-8B81FA0AD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7995" y="1756290"/>
            <a:ext cx="4666374" cy="435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93D2E-B768-30B2-833B-9D03D01DD8EA}"/>
              </a:ext>
            </a:extLst>
          </p:cNvPr>
          <p:cNvSpPr txBox="1"/>
          <p:nvPr/>
        </p:nvSpPr>
        <p:spPr>
          <a:xfrm>
            <a:off x="744797" y="1867817"/>
            <a:ext cx="641319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Given an article title, determine if it is about AI.</a:t>
            </a:r>
          </a:p>
          <a:p>
            <a:endParaRPr lang="en-GB" sz="24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PUBLISH = YES only if all three are YES</a:t>
            </a:r>
          </a:p>
          <a:p>
            <a:endParaRPr lang="en-GB" sz="2400" dirty="0"/>
          </a:p>
          <a:p>
            <a:r>
              <a:rPr lang="en-GB" sz="2400" dirty="0"/>
              <a:t>Publisher than works out price based on deterministic and agentic rules.</a:t>
            </a:r>
          </a:p>
          <a:p>
            <a:r>
              <a:rPr lang="en-GB" sz="2400" i="1" dirty="0"/>
              <a:t>This app could be a leaf of a larger app.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endParaRPr lang="en-GB" sz="2400" i="1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80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078" y="151602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800" dirty="0">
              <a:solidFill>
                <a:srgbClr val="3A3A3A"/>
              </a:solidFill>
            </a:endParaRPr>
          </a:p>
          <a:p>
            <a:r>
              <a:rPr lang="en-GB" sz="32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2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800" dirty="0">
              <a:solidFill>
                <a:srgbClr val="3A3A3A"/>
              </a:solidFill>
            </a:endParaRPr>
          </a:p>
          <a:p>
            <a:r>
              <a:rPr lang="en-GB" sz="32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</a:t>
            </a:r>
            <a:r>
              <a:rPr lang="en-GB" sz="3600" i="1"/>
              <a:t>a different LLM?</a:t>
            </a:r>
            <a:endParaRPr lang="en-GB" sz="3600" i="1" dirty="0"/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7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>
              <a:lnSpc>
                <a:spcPts val="4500"/>
              </a:lnSpc>
            </a:pPr>
            <a:r>
              <a:rPr lang="en-GB" dirty="0"/>
              <a:t>We will look at Case Study 1 in the manual and framework.</a:t>
            </a:r>
          </a:p>
          <a:p>
            <a:pPr>
              <a:lnSpc>
                <a:spcPts val="4500"/>
              </a:lnSpc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7995" y="1756290"/>
            <a:ext cx="4666374" cy="435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A9450-E002-D5D5-E96F-FB1BB1E25F92}"/>
              </a:ext>
            </a:extLst>
          </p:cNvPr>
          <p:cNvSpPr txBox="1"/>
          <p:nvPr/>
        </p:nvSpPr>
        <p:spPr>
          <a:xfrm>
            <a:off x="744797" y="1867817"/>
            <a:ext cx="641319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Given an article title, determine if it is about AI.</a:t>
            </a:r>
          </a:p>
          <a:p>
            <a:endParaRPr lang="en-GB" sz="24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PUBLISH = YES only if all three are YES</a:t>
            </a:r>
          </a:p>
          <a:p>
            <a:endParaRPr lang="en-GB" sz="2400" dirty="0"/>
          </a:p>
          <a:p>
            <a:r>
              <a:rPr lang="en-GB" sz="2400" dirty="0"/>
              <a:t>Publisher than works out price based on deterministic and agentic rules.</a:t>
            </a:r>
          </a:p>
          <a:p>
            <a:r>
              <a:rPr lang="en-GB" sz="2400" i="1" dirty="0"/>
              <a:t>This app could be a leaf of a larger app.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endParaRPr lang="en-GB" sz="2400" i="1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An example prompt…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949</Words>
  <Application>Microsoft Office PowerPoint</Application>
  <PresentationFormat>Widescreen</PresentationFormat>
  <Paragraphs>123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Model costs</vt:lpstr>
      <vt:lpstr>180-degree shift</vt:lpstr>
      <vt:lpstr>Raw code implementation of an Agent</vt:lpstr>
      <vt:lpstr>What is an AI Agent?</vt:lpstr>
      <vt:lpstr>Raw code implementation of an Agent</vt:lpstr>
      <vt:lpstr>PowerPoint Presentation</vt:lpstr>
      <vt:lpstr>Evals</vt:lpstr>
      <vt:lpstr>PowerPoint Presentation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Reflection Pattern - looping</vt:lpstr>
      <vt:lpstr>What is Tool/Function calling?</vt:lpstr>
      <vt:lpstr>Another example of reflection</vt:lpstr>
      <vt:lpstr>A sample app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86</cp:revision>
  <dcterms:created xsi:type="dcterms:W3CDTF">2025-08-05T17:00:53Z</dcterms:created>
  <dcterms:modified xsi:type="dcterms:W3CDTF">2025-10-18T14:01:33Z</dcterms:modified>
</cp:coreProperties>
</file>